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Caveat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Nunito Black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Black-boldItalic.fntdata"/><Relationship Id="rId25" Type="http://schemas.openxmlformats.org/officeDocument/2006/relationships/font" Target="fonts/Nunito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Caveat-regular.fntdata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font" Target="fonts/Caveat-bold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551a41f7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551a41f7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551a41f70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551a41f70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551a41f70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551a41f70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551a41f70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551a41f70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ur.kz/family/gloss/1829545-rajan-rejnolds-foto-biografia-licnaa-zizn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1267725" y="-85725"/>
            <a:ext cx="8118600" cy="1522800"/>
          </a:xfrm>
          <a:prstGeom prst="rect">
            <a:avLst/>
          </a:prstGeom>
          <a:ln cap="flat" cmpd="sng" w="9525">
            <a:solidFill>
              <a:srgbClr val="CC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latin typeface="Caveat"/>
                <a:ea typeface="Caveat"/>
                <a:cs typeface="Caveat"/>
                <a:sym typeface="Caveat"/>
              </a:rPr>
              <a:t>Мой любимый фильм “Детпул”</a:t>
            </a:r>
            <a:endParaRPr sz="43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2700" y="3884139"/>
            <a:ext cx="8118600" cy="7875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Автор - Нурбеков Айдар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600" y="1698100"/>
            <a:ext cx="2337950" cy="20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00" y="1708338"/>
            <a:ext cx="4710700" cy="19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479025" y="629875"/>
            <a:ext cx="7994100" cy="204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692150" lvl="0" marL="457200" rtl="0" algn="l">
              <a:spcBef>
                <a:spcPts val="0"/>
              </a:spcBef>
              <a:spcAft>
                <a:spcPts val="0"/>
              </a:spcAft>
              <a:buSzPts val="7300"/>
              <a:buChar char="●"/>
            </a:pPr>
            <a:r>
              <a:rPr lang="ru" sz="7300"/>
              <a:t>Детпул 3</a:t>
            </a:r>
            <a:endParaRPr sz="7300"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479025" y="2728849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Мне больше нравиться в фильме “Детпул 3”,коллобрация с великим актёром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“Хью Джекмоном”</a:t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875" y="3288025"/>
            <a:ext cx="1964800" cy="13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150" y="754375"/>
            <a:ext cx="2066926" cy="139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ctrTitle"/>
          </p:nvPr>
        </p:nvSpPr>
        <p:spPr>
          <a:xfrm>
            <a:off x="731400" y="58102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>
                <a:latin typeface="Nunito Black"/>
                <a:ea typeface="Nunito Black"/>
                <a:cs typeface="Nunito Black"/>
                <a:sym typeface="Nunito Black"/>
              </a:rPr>
              <a:t>Факты о фильме</a:t>
            </a:r>
            <a:endParaRPr b="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51" name="Google Shape;151;p15"/>
          <p:cNvSpPr txBox="1"/>
          <p:nvPr>
            <p:ph idx="1" type="subTitle"/>
          </p:nvPr>
        </p:nvSpPr>
        <p:spPr>
          <a:xfrm>
            <a:off x="460950" y="2815600"/>
            <a:ext cx="8222100" cy="1362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357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Третья часть киноцикла о Дэдпуле планировалась уже к ноябрю 2016 года, когда началась разработка фильма «Дэдпул 2». Тогда выяснилось, что компания </a:t>
            </a:r>
            <a:r>
              <a:rPr i="1" lang="ru" sz="5357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Fox</a:t>
            </a:r>
            <a:r>
              <a:rPr lang="ru" sz="5357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ищет для «Дэдпула 3» нового режиссёра. Однако после того, как Disney купила Fox в 2019 году, все планы снимать фильмы о «Людях Икс» были отменены. Позже генеральный директор Disney Боб Айгер заявил, что Дэдпул будет интегрирован с кинематографической вселенной Marvel и что компания будет снимать фильмы о Дэдпуле с рейтингом R</a:t>
            </a:r>
            <a:endParaRPr sz="8526">
              <a:solidFill>
                <a:srgbClr val="000000"/>
              </a:solidFill>
              <a:highlight>
                <a:srgbClr val="18181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1645925" y="247650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800" y="247650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ctrTitle"/>
          </p:nvPr>
        </p:nvSpPr>
        <p:spPr>
          <a:xfrm>
            <a:off x="2146500" y="6925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Актёр в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“Детпул 3”</a:t>
            </a:r>
            <a:endParaRPr b="1"/>
          </a:p>
        </p:txBody>
      </p:sp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216900" y="2943300"/>
            <a:ext cx="87102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8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Райан Родни Рейнольдс появился на свет 23 октября 1976 года. Его родиной стал Ванкувер в Канаде. Он родился в семье Джеймса Честера — полицейского в отставке, который в тот момент зарабатывал на жизнь оптовой продажей продуктов питания. Мать Тамара трудилась в магазине. Райан стал самым младшим ребенком и рос с тремя братьями Читайте больше: </a:t>
            </a:r>
            <a:r>
              <a:rPr lang="ru" sz="108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https://www.nur.kz/family/gloss/1829545-rajan-rejnolds-foto-biografia-licnaa-zizn/</a:t>
            </a:r>
            <a:endParaRPr sz="1380"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00" y="561325"/>
            <a:ext cx="2822000" cy="18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ctrTitle"/>
          </p:nvPr>
        </p:nvSpPr>
        <p:spPr>
          <a:xfrm>
            <a:off x="2698950" y="2639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Всем спосибо за внимания 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425" y="1752275"/>
            <a:ext cx="4779149" cy="268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